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6" r:id="rId28"/>
    <p:sldId id="282" r:id="rId29"/>
    <p:sldId id="283" r:id="rId30"/>
    <p:sldId id="284" r:id="rId31"/>
    <p:sldId id="285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CCABB-D2D8-4618-BCF3-A620C3BA5870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35D4-D3EF-4C78-9D2D-94CCE8286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396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CCABB-D2D8-4618-BCF3-A620C3BA5870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35D4-D3EF-4C78-9D2D-94CCE8286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179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CCABB-D2D8-4618-BCF3-A620C3BA5870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35D4-D3EF-4C78-9D2D-94CCE8286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9350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CCABB-D2D8-4618-BCF3-A620C3BA5870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35D4-D3EF-4C78-9D2D-94CCE828659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634423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CCABB-D2D8-4618-BCF3-A620C3BA5870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35D4-D3EF-4C78-9D2D-94CCE8286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0099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CCABB-D2D8-4618-BCF3-A620C3BA5870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35D4-D3EF-4C78-9D2D-94CCE8286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7704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CCABB-D2D8-4618-BCF3-A620C3BA5870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35D4-D3EF-4C78-9D2D-94CCE8286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050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CCABB-D2D8-4618-BCF3-A620C3BA5870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35D4-D3EF-4C78-9D2D-94CCE8286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4172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CCABB-D2D8-4618-BCF3-A620C3BA5870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35D4-D3EF-4C78-9D2D-94CCE8286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777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CCABB-D2D8-4618-BCF3-A620C3BA5870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35D4-D3EF-4C78-9D2D-94CCE8286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197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CCABB-D2D8-4618-BCF3-A620C3BA5870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35D4-D3EF-4C78-9D2D-94CCE8286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694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CCABB-D2D8-4618-BCF3-A620C3BA5870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35D4-D3EF-4C78-9D2D-94CCE8286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615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CCABB-D2D8-4618-BCF3-A620C3BA5870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35D4-D3EF-4C78-9D2D-94CCE8286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15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CCABB-D2D8-4618-BCF3-A620C3BA5870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35D4-D3EF-4C78-9D2D-94CCE8286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365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CCABB-D2D8-4618-BCF3-A620C3BA5870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35D4-D3EF-4C78-9D2D-94CCE8286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339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CCABB-D2D8-4618-BCF3-A620C3BA5870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35D4-D3EF-4C78-9D2D-94CCE8286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239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CCABB-D2D8-4618-BCF3-A620C3BA5870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35D4-D3EF-4C78-9D2D-94CCE8286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355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3CCABB-D2D8-4618-BCF3-A620C3BA5870}" type="datetimeFigureOut">
              <a:rPr lang="en-US" smtClean="0"/>
              <a:t>12/19/2021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035D4-D3EF-4C78-9D2D-94CCE82865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9518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  <p:sldLayoutId id="2147483762" r:id="rId13"/>
    <p:sldLayoutId id="2147483763" r:id="rId14"/>
    <p:sldLayoutId id="2147483764" r:id="rId15"/>
    <p:sldLayoutId id="2147483765" r:id="rId16"/>
    <p:sldLayoutId id="2147483766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283779"/>
            <a:ext cx="9001462" cy="1587062"/>
          </a:xfrm>
        </p:spPr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Semester Speaking Exam\4</a:t>
            </a:r>
            <a:r>
              <a:rPr lang="en-US" baseline="30000" dirty="0" smtClean="0"/>
              <a:t>th</a:t>
            </a:r>
            <a:r>
              <a:rPr lang="en-US" dirty="0" smtClean="0"/>
              <a:t> Class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24" y="3121572"/>
            <a:ext cx="12065876" cy="3426372"/>
          </a:xfrm>
        </p:spPr>
        <p:txBody>
          <a:bodyPr>
            <a:normAutofit/>
          </a:bodyPr>
          <a:lstStyle/>
          <a:p>
            <a:pPr marL="457200" indent="-457200" algn="l">
              <a:buAutoNum type="arabicPeriod"/>
            </a:pPr>
            <a:r>
              <a:rPr lang="en-US" sz="4400" dirty="0" smtClean="0"/>
              <a:t>What was the last funny video you watched?</a:t>
            </a:r>
          </a:p>
          <a:p>
            <a:pPr marL="457200" indent="-457200" algn="l">
              <a:buAutoNum type="arabicPeriod"/>
            </a:pPr>
            <a:r>
              <a:rPr lang="en-US" sz="4400" dirty="0" smtClean="0"/>
              <a:t>What do you do to get rid of stress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43945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1</a:t>
            </a:r>
            <a:r>
              <a:rPr lang="en-US" sz="3200" baseline="30000" dirty="0"/>
              <a:t>st</a:t>
            </a:r>
            <a:r>
              <a:rPr lang="en-US" sz="3200" dirty="0"/>
              <a:t> Semester Speaking Exam\4</a:t>
            </a:r>
            <a:r>
              <a:rPr lang="en-US" sz="3200" baseline="30000" dirty="0"/>
              <a:t>th</a:t>
            </a:r>
            <a:r>
              <a:rPr lang="en-US" sz="3200" dirty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731172"/>
            <a:ext cx="12076386" cy="2060028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3200" dirty="0" smtClean="0"/>
              <a:t>If you opened a business, what kind of business would it be?</a:t>
            </a:r>
          </a:p>
          <a:p>
            <a:pPr marL="457200" indent="-457200">
              <a:buAutoNum type="arabicPeriod"/>
            </a:pPr>
            <a:r>
              <a:rPr lang="en-US" sz="3200" dirty="0" smtClean="0"/>
              <a:t>Who is your best entertainer (comedian, actor, etc.)?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61899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1</a:t>
            </a:r>
            <a:r>
              <a:rPr lang="en-US" sz="3200" baseline="30000" dirty="0"/>
              <a:t>st</a:t>
            </a:r>
            <a:r>
              <a:rPr lang="en-US" sz="3200" dirty="0"/>
              <a:t> Semester Speaking Exam\4</a:t>
            </a:r>
            <a:r>
              <a:rPr lang="en-US" sz="3200" baseline="30000" dirty="0"/>
              <a:t>th</a:t>
            </a:r>
            <a:r>
              <a:rPr lang="en-US" sz="3200" dirty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4056992"/>
            <a:ext cx="10353762" cy="1734207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3200" dirty="0" smtClean="0"/>
              <a:t>What is the strangest dream you have ever had?</a:t>
            </a:r>
          </a:p>
          <a:p>
            <a:pPr marL="457200" indent="-457200">
              <a:buAutoNum type="arabicPeriod"/>
            </a:pPr>
            <a:r>
              <a:rPr lang="en-US" sz="3200" dirty="0" smtClean="0"/>
              <a:t>Who is in your life brings you the most joy?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46167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1</a:t>
            </a:r>
            <a:r>
              <a:rPr lang="en-US" sz="3200" baseline="30000" dirty="0"/>
              <a:t>st</a:t>
            </a:r>
            <a:r>
              <a:rPr lang="en-US" sz="3200" dirty="0"/>
              <a:t> Semester Speaking Exam\4</a:t>
            </a:r>
            <a:r>
              <a:rPr lang="en-US" sz="3200" baseline="30000" dirty="0"/>
              <a:t>th</a:t>
            </a:r>
            <a:r>
              <a:rPr lang="en-US" sz="3200" dirty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678620"/>
            <a:ext cx="12192000" cy="2112579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3200" dirty="0" smtClean="0"/>
              <a:t>Who had the biggest impact on the person you have become?</a:t>
            </a:r>
          </a:p>
          <a:p>
            <a:pPr marL="457200" indent="-457200">
              <a:buAutoNum type="arabicPeriod"/>
            </a:pPr>
            <a:r>
              <a:rPr lang="en-US" sz="3200" dirty="0" smtClean="0"/>
              <a:t>What is the most annoying habit someone can have?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530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1</a:t>
            </a:r>
            <a:r>
              <a:rPr lang="en-US" sz="3200" baseline="30000" dirty="0"/>
              <a:t>st</a:t>
            </a:r>
            <a:r>
              <a:rPr lang="en-US" sz="3200" dirty="0"/>
              <a:t> Semester Speaking Exam\4</a:t>
            </a:r>
            <a:r>
              <a:rPr lang="en-US" sz="3200" baseline="30000" dirty="0"/>
              <a:t>th</a:t>
            </a:r>
            <a:r>
              <a:rPr lang="en-US" sz="3200" dirty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3752192"/>
            <a:ext cx="10353762" cy="2039007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3200" dirty="0" smtClean="0"/>
              <a:t>Where do you spend most of your time?</a:t>
            </a:r>
          </a:p>
          <a:p>
            <a:pPr marL="457200" indent="-457200">
              <a:buAutoNum type="arabicPeriod"/>
            </a:pPr>
            <a:r>
              <a:rPr lang="en-US" sz="3200" dirty="0" smtClean="0"/>
              <a:t>Who was your best friend in the elementary school?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35814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1</a:t>
            </a:r>
            <a:r>
              <a:rPr lang="en-US" sz="3200" baseline="30000" dirty="0"/>
              <a:t>st</a:t>
            </a:r>
            <a:r>
              <a:rPr lang="en-US" sz="3200" dirty="0"/>
              <a:t> Semester Speaking Exam\4</a:t>
            </a:r>
            <a:r>
              <a:rPr lang="en-US" sz="3200" baseline="30000" dirty="0"/>
              <a:t>th</a:t>
            </a:r>
            <a:r>
              <a:rPr lang="en-US" sz="3200" dirty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689130"/>
            <a:ext cx="12192000" cy="2102069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3200" dirty="0" smtClean="0"/>
              <a:t>What is your favorite season and why?</a:t>
            </a:r>
          </a:p>
          <a:p>
            <a:pPr marL="457200" indent="-457200">
              <a:buAutoNum type="arabicPeriod"/>
            </a:pPr>
            <a:r>
              <a:rPr lang="en-US" sz="3200" dirty="0" smtClean="0"/>
              <a:t>Which is more important: having a great car or a house? Why?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23636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1</a:t>
            </a:r>
            <a:r>
              <a:rPr lang="en-US" sz="3200" baseline="30000" dirty="0"/>
              <a:t>st</a:t>
            </a:r>
            <a:r>
              <a:rPr lang="en-US" sz="3200" dirty="0"/>
              <a:t> Semester Speaking Exam\4</a:t>
            </a:r>
            <a:r>
              <a:rPr lang="en-US" sz="3200" baseline="30000" dirty="0"/>
              <a:t>th</a:t>
            </a:r>
            <a:r>
              <a:rPr lang="en-US" sz="3200" dirty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5254"/>
            <a:ext cx="12192000" cy="1975945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3200" dirty="0" smtClean="0"/>
              <a:t>What animal or insect do you wish humans could eradicate?</a:t>
            </a:r>
          </a:p>
          <a:p>
            <a:pPr marL="457200" indent="-457200">
              <a:buAutoNum type="arabicPeriod"/>
            </a:pPr>
            <a:r>
              <a:rPr lang="en-US" sz="3200" dirty="0" smtClean="0"/>
              <a:t>What is the most beautiful place near where you live?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23759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1</a:t>
            </a:r>
            <a:r>
              <a:rPr lang="en-US" sz="3200" baseline="30000" dirty="0"/>
              <a:t>st</a:t>
            </a:r>
            <a:r>
              <a:rPr lang="en-US" sz="3200" dirty="0"/>
              <a:t> Semester Speaking Exam\4</a:t>
            </a:r>
            <a:r>
              <a:rPr lang="en-US" sz="3200" baseline="30000" dirty="0"/>
              <a:t>th</a:t>
            </a:r>
            <a:r>
              <a:rPr lang="en-US" sz="3200" dirty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014952"/>
            <a:ext cx="12118428" cy="17762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1.  What do you bring with you everywhere you go?</a:t>
            </a:r>
          </a:p>
          <a:p>
            <a:pPr marL="0" indent="0">
              <a:buNone/>
            </a:pPr>
            <a:r>
              <a:rPr lang="en-US" sz="2800" dirty="0" smtClean="0"/>
              <a:t>2. How much time do you spend on the internet? What do you usually do?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92193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1</a:t>
            </a:r>
            <a:r>
              <a:rPr lang="en-US" sz="3200" baseline="30000" dirty="0"/>
              <a:t>st</a:t>
            </a:r>
            <a:r>
              <a:rPr lang="en-US" sz="3200" dirty="0"/>
              <a:t> Semester Speaking Exam\4</a:t>
            </a:r>
            <a:r>
              <a:rPr lang="en-US" sz="3200" baseline="30000" dirty="0"/>
              <a:t>th</a:t>
            </a:r>
            <a:r>
              <a:rPr lang="en-US" sz="3200" dirty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103" y="3846786"/>
            <a:ext cx="11929242" cy="1944414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3200" dirty="0" smtClean="0"/>
              <a:t>What is the most disgusting habit some people have?</a:t>
            </a:r>
          </a:p>
          <a:p>
            <a:pPr marL="457200" indent="-457200">
              <a:buAutoNum type="arabicPeriod"/>
            </a:pPr>
            <a:r>
              <a:rPr lang="en-US" sz="3200" dirty="0" smtClean="0"/>
              <a:t>Where is the worst place you have stuck for a long time?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554204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1</a:t>
            </a:r>
            <a:r>
              <a:rPr lang="en-US" sz="3200" baseline="30000" dirty="0"/>
              <a:t>st</a:t>
            </a:r>
            <a:r>
              <a:rPr lang="en-US" sz="3200" dirty="0"/>
              <a:t> Semester Speaking Exam\4</a:t>
            </a:r>
            <a:r>
              <a:rPr lang="en-US" sz="3200" baseline="30000" dirty="0"/>
              <a:t>th</a:t>
            </a:r>
            <a:r>
              <a:rPr lang="en-US" sz="3200" dirty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572" y="3541986"/>
            <a:ext cx="12118428" cy="2249214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en-US" sz="2800" dirty="0" smtClean="0"/>
              <a:t>If you had to change your name, what would your new name be?</a:t>
            </a:r>
          </a:p>
          <a:p>
            <a:pPr marL="457200" indent="-457200">
              <a:buAutoNum type="arabicPeriod"/>
            </a:pPr>
            <a:r>
              <a:rPr lang="en-US" sz="2800" dirty="0" smtClean="0"/>
              <a:t>What is something that really annoys you but doesn’t bother most people?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116128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1</a:t>
            </a:r>
            <a:r>
              <a:rPr lang="en-US" sz="3200" baseline="30000" dirty="0"/>
              <a:t>st</a:t>
            </a:r>
            <a:r>
              <a:rPr lang="en-US" sz="3200" dirty="0"/>
              <a:t> Semester Speaking Exam\4</a:t>
            </a:r>
            <a:r>
              <a:rPr lang="en-US" sz="3200" baseline="30000" dirty="0"/>
              <a:t>th</a:t>
            </a:r>
            <a:r>
              <a:rPr lang="en-US" sz="3200" dirty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082" y="3531476"/>
            <a:ext cx="11971283" cy="2259724"/>
          </a:xfrm>
        </p:spPr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en-US" sz="2800" dirty="0" smtClean="0"/>
              <a:t>If you could learn the answer to one question about your future, what would the question be?</a:t>
            </a:r>
          </a:p>
          <a:p>
            <a:pPr marL="457200" indent="-457200">
              <a:buAutoNum type="arabicPeriod"/>
            </a:pPr>
            <a:r>
              <a:rPr lang="en-US" sz="2800" dirty="0" smtClean="0"/>
              <a:t>What benefit do you bring to the group when you hang out with friends?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212854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1</a:t>
            </a:r>
            <a:r>
              <a:rPr lang="en-US" sz="3600" baseline="30000" dirty="0"/>
              <a:t>st</a:t>
            </a:r>
            <a:r>
              <a:rPr lang="en-US" sz="3600" dirty="0"/>
              <a:t> Semester Speaking Exam\4</a:t>
            </a:r>
            <a:r>
              <a:rPr lang="en-US" sz="3600" baseline="30000" dirty="0"/>
              <a:t>th</a:t>
            </a:r>
            <a:r>
              <a:rPr lang="en-US" sz="3600" dirty="0"/>
              <a:t>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3373820"/>
            <a:ext cx="10353762" cy="2417379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3200" dirty="0" smtClean="0"/>
              <a:t>What is something that you are obsessed with?</a:t>
            </a:r>
          </a:p>
          <a:p>
            <a:pPr marL="457200" indent="-457200">
              <a:buAutoNum type="arabicPeriod"/>
            </a:pPr>
            <a:r>
              <a:rPr lang="en-US" sz="3200" dirty="0" smtClean="0"/>
              <a:t>What are three words that describe you?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79217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1</a:t>
            </a:r>
            <a:r>
              <a:rPr lang="en-US" sz="3200" baseline="30000" dirty="0"/>
              <a:t>st</a:t>
            </a:r>
            <a:r>
              <a:rPr lang="en-US" sz="3200" dirty="0"/>
              <a:t> Semester Speaking Exam\4</a:t>
            </a:r>
            <a:r>
              <a:rPr lang="en-US" sz="3200" baseline="30000" dirty="0"/>
              <a:t>th</a:t>
            </a:r>
            <a:r>
              <a:rPr lang="en-US" sz="3200" dirty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372" y="3941379"/>
            <a:ext cx="10983778" cy="1944414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800" dirty="0" smtClean="0"/>
              <a:t>What is the best period of your life so far? </a:t>
            </a:r>
          </a:p>
          <a:p>
            <a:pPr marL="457200" indent="-457200">
              <a:buAutoNum type="arabicPeriod"/>
            </a:pPr>
            <a:r>
              <a:rPr lang="en-US" sz="2800" dirty="0" smtClean="0"/>
              <a:t>What do you think will be the best period to your entire life?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385026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1</a:t>
            </a:r>
            <a:r>
              <a:rPr lang="en-US" sz="3600" baseline="30000" dirty="0"/>
              <a:t>st</a:t>
            </a:r>
            <a:r>
              <a:rPr lang="en-US" sz="3600" dirty="0"/>
              <a:t> Semester Speaking Exam\4</a:t>
            </a:r>
            <a:r>
              <a:rPr lang="en-US" sz="3600" baseline="30000" dirty="0"/>
              <a:t>th</a:t>
            </a:r>
            <a:r>
              <a:rPr lang="en-US" sz="3600" dirty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716" y="3752192"/>
            <a:ext cx="11845159" cy="2039007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sz="2800" b="1" dirty="0" smtClean="0">
                <a:effectLst/>
              </a:rPr>
              <a:t>What </a:t>
            </a:r>
            <a:r>
              <a:rPr lang="en-US" sz="2800" b="1" dirty="0">
                <a:effectLst/>
              </a:rPr>
              <a:t>are some things you want to accomplish before you die</a:t>
            </a:r>
            <a:r>
              <a:rPr lang="en-US" sz="2800" b="1" dirty="0" smtClean="0">
                <a:effectLst/>
              </a:rPr>
              <a:t>?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en-US" sz="2800" b="1" dirty="0">
                <a:effectLst/>
              </a:rPr>
              <a:t>Who is someone popular now that you really like? Why do you like </a:t>
            </a:r>
            <a:r>
              <a:rPr lang="en-US" sz="2800" b="1" dirty="0" smtClean="0">
                <a:effectLst/>
              </a:rPr>
              <a:t>him or her </a:t>
            </a:r>
            <a:r>
              <a:rPr lang="en-US" sz="2800" b="1" dirty="0">
                <a:effectLst/>
              </a:rPr>
              <a:t>so much?</a:t>
            </a:r>
          </a:p>
          <a:p>
            <a:pPr marL="457200" indent="-457200">
              <a:buAutoNum type="arabicPeriod"/>
            </a:pPr>
            <a:endParaRPr lang="en-US" b="1" dirty="0">
              <a:effectLst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61437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1</a:t>
            </a:r>
            <a:r>
              <a:rPr lang="en-US" sz="3200" baseline="30000" dirty="0"/>
              <a:t>st</a:t>
            </a:r>
            <a:r>
              <a:rPr lang="en-US" sz="3200" dirty="0"/>
              <a:t> Semester Speaking Exam\4</a:t>
            </a:r>
            <a:r>
              <a:rPr lang="en-US" sz="3200" baseline="30000" dirty="0"/>
              <a:t>th</a:t>
            </a:r>
            <a:r>
              <a:rPr lang="en-US" sz="3200" dirty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634" y="4225158"/>
            <a:ext cx="11624442" cy="156604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sz="2800" b="1" dirty="0">
                <a:effectLst/>
              </a:rPr>
              <a:t>How often do you help others? Who do you help? How do you help?</a:t>
            </a:r>
          </a:p>
          <a:p>
            <a:pPr marL="0" indent="0">
              <a:buNone/>
            </a:pPr>
            <a:r>
              <a:rPr lang="en-US" sz="2800" dirty="0" smtClean="0"/>
              <a:t>2. </a:t>
            </a:r>
            <a:r>
              <a:rPr lang="en-US" sz="2800" b="1" dirty="0">
                <a:effectLst/>
              </a:rPr>
              <a:t>What makes you nervous?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699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1</a:t>
            </a:r>
            <a:r>
              <a:rPr lang="en-US" sz="3600" baseline="30000" dirty="0"/>
              <a:t>st</a:t>
            </a:r>
            <a:r>
              <a:rPr lang="en-US" sz="3600" dirty="0"/>
              <a:t> Semester Speaking Exam\4</a:t>
            </a:r>
            <a:r>
              <a:rPr lang="en-US" sz="3600" baseline="30000" dirty="0"/>
              <a:t>th</a:t>
            </a:r>
            <a:r>
              <a:rPr lang="en-US" sz="3600" dirty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083" y="3783724"/>
            <a:ext cx="11824138" cy="2007476"/>
          </a:xfrm>
        </p:spPr>
        <p:txBody>
          <a:bodyPr/>
          <a:lstStyle/>
          <a:p>
            <a:r>
              <a:rPr lang="en-US" sz="2800" dirty="0" smtClean="0"/>
              <a:t>1. </a:t>
            </a:r>
            <a:r>
              <a:rPr lang="en-US" sz="2800" b="1" dirty="0">
                <a:effectLst/>
              </a:rPr>
              <a:t>What are some strange beliefs that some people have?</a:t>
            </a:r>
          </a:p>
          <a:p>
            <a:r>
              <a:rPr lang="en-US" sz="2800" dirty="0" smtClean="0"/>
              <a:t>2. </a:t>
            </a:r>
            <a:r>
              <a:rPr lang="en-US" sz="2800" b="1" dirty="0">
                <a:effectLst/>
              </a:rPr>
              <a:t>What was the best birthday wish or gift you’ve ever received?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081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1</a:t>
            </a:r>
            <a:r>
              <a:rPr lang="en-US" sz="3200" baseline="30000" dirty="0"/>
              <a:t>st</a:t>
            </a:r>
            <a:r>
              <a:rPr lang="en-US" sz="3200" dirty="0"/>
              <a:t> Semester Speaking Exam\4</a:t>
            </a:r>
            <a:r>
              <a:rPr lang="en-US" sz="3200" baseline="30000" dirty="0"/>
              <a:t>th</a:t>
            </a:r>
            <a:r>
              <a:rPr lang="en-US" sz="3200" dirty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4614040"/>
            <a:ext cx="10353762" cy="1177159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1. </a:t>
            </a:r>
            <a:r>
              <a:rPr lang="en-US" sz="3200" b="1" dirty="0">
                <a:effectLst/>
              </a:rPr>
              <a:t>What cartoons did you watch as a child?</a:t>
            </a:r>
          </a:p>
          <a:p>
            <a:r>
              <a:rPr lang="en-US" sz="3200" dirty="0" smtClean="0"/>
              <a:t>2. </a:t>
            </a:r>
            <a:r>
              <a:rPr lang="en-US" sz="3200" b="1" dirty="0">
                <a:effectLst/>
              </a:rPr>
              <a:t>What’s your favorite genre of movie?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4864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1</a:t>
            </a:r>
            <a:r>
              <a:rPr lang="en-US" sz="3600" baseline="30000" dirty="0"/>
              <a:t>st</a:t>
            </a:r>
            <a:r>
              <a:rPr lang="en-US" sz="3600" dirty="0"/>
              <a:t> Semester Speaking Exam\4</a:t>
            </a:r>
            <a:r>
              <a:rPr lang="en-US" sz="3600" baseline="30000" dirty="0"/>
              <a:t>th</a:t>
            </a:r>
            <a:r>
              <a:rPr lang="en-US" sz="3600" dirty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4508938"/>
            <a:ext cx="10353762" cy="1282262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1. </a:t>
            </a:r>
            <a:r>
              <a:rPr lang="en-US" sz="2800" b="1" dirty="0">
                <a:effectLst/>
              </a:rPr>
              <a:t>Which do you prefer? Books or movies?</a:t>
            </a:r>
          </a:p>
          <a:p>
            <a:pPr marL="0" indent="0">
              <a:buNone/>
            </a:pPr>
            <a:r>
              <a:rPr lang="en-US" sz="2800" dirty="0" smtClean="0"/>
              <a:t>2. </a:t>
            </a:r>
            <a:r>
              <a:rPr lang="en-US" sz="2800" b="1" dirty="0">
                <a:effectLst/>
              </a:rPr>
              <a:t>What are the three best apps on your phone?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05323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1</a:t>
            </a:r>
            <a:r>
              <a:rPr lang="en-US" sz="3200" baseline="30000" dirty="0"/>
              <a:t>st</a:t>
            </a:r>
            <a:r>
              <a:rPr lang="en-US" sz="3200" dirty="0"/>
              <a:t> Semester Speaking Exam\4</a:t>
            </a:r>
            <a:r>
              <a:rPr lang="en-US" sz="3200" baseline="30000" dirty="0"/>
              <a:t>th</a:t>
            </a:r>
            <a:r>
              <a:rPr lang="en-US" sz="3200" dirty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4056992"/>
            <a:ext cx="10353762" cy="1734207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sz="2800" b="1" dirty="0" smtClean="0">
                <a:effectLst/>
              </a:rPr>
              <a:t>What </a:t>
            </a:r>
            <a:r>
              <a:rPr lang="en-US" sz="2800" b="1" dirty="0">
                <a:effectLst/>
              </a:rPr>
              <a:t>is the most useful app on your phone</a:t>
            </a:r>
            <a:r>
              <a:rPr lang="en-US" sz="2800" b="1" dirty="0" smtClean="0">
                <a:effectLst/>
              </a:rPr>
              <a:t>?</a:t>
            </a:r>
          </a:p>
          <a:p>
            <a:pPr marL="0" indent="0">
              <a:buNone/>
            </a:pPr>
            <a:r>
              <a:rPr lang="en-US" sz="2800" dirty="0" smtClean="0"/>
              <a:t>2. </a:t>
            </a:r>
            <a:r>
              <a:rPr lang="en-US" sz="2800" b="1" dirty="0">
                <a:effectLst/>
              </a:rPr>
              <a:t>Does fashion help society in any way?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746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1</a:t>
            </a:r>
            <a:r>
              <a:rPr lang="en-US" sz="3600" baseline="30000" dirty="0"/>
              <a:t>st</a:t>
            </a:r>
            <a:r>
              <a:rPr lang="en-US" sz="3600" dirty="0"/>
              <a:t> Semester Speaking Exam\4</a:t>
            </a:r>
            <a:r>
              <a:rPr lang="en-US" sz="3600" baseline="30000" dirty="0"/>
              <a:t>th</a:t>
            </a:r>
            <a:r>
              <a:rPr lang="en-US" sz="3600" dirty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290" y="4151586"/>
            <a:ext cx="11498317" cy="16396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1. </a:t>
            </a:r>
            <a:r>
              <a:rPr lang="en-US" sz="2800" b="1" dirty="0">
                <a:effectLst/>
              </a:rPr>
              <a:t>What do you wish your phone could do?</a:t>
            </a:r>
          </a:p>
          <a:p>
            <a:pPr marL="0" indent="0">
              <a:buNone/>
            </a:pPr>
            <a:r>
              <a:rPr lang="en-US" sz="2800" dirty="0" smtClean="0"/>
              <a:t>2. </a:t>
            </a:r>
            <a:r>
              <a:rPr lang="en-US" sz="2800" b="1" dirty="0">
                <a:effectLst/>
              </a:rPr>
              <a:t>Does technology simplify life or make it more complicated?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3868884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1</a:t>
            </a:r>
            <a:r>
              <a:rPr lang="en-US" sz="3600" baseline="30000" dirty="0"/>
              <a:t>st</a:t>
            </a:r>
            <a:r>
              <a:rPr lang="en-US" sz="3600" dirty="0"/>
              <a:t> Semester Speaking Exam\4</a:t>
            </a:r>
            <a:r>
              <a:rPr lang="en-US" sz="3600" baseline="30000" dirty="0"/>
              <a:t>th</a:t>
            </a:r>
            <a:r>
              <a:rPr lang="en-US" sz="3600" dirty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3867806"/>
            <a:ext cx="10353762" cy="192339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1.</a:t>
            </a:r>
            <a:r>
              <a:rPr lang="en-US" b="1" dirty="0">
                <a:effectLst/>
              </a:rPr>
              <a:t> What’s the most frustrating app you have tried?</a:t>
            </a:r>
          </a:p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b="1" dirty="0">
                <a:effectLst/>
              </a:rPr>
              <a:t>Talk about some of the interesting people you have met while traveling.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55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1</a:t>
            </a:r>
            <a:r>
              <a:rPr lang="en-US" sz="3200" baseline="30000" dirty="0"/>
              <a:t>st</a:t>
            </a:r>
            <a:r>
              <a:rPr lang="en-US" sz="3200" dirty="0"/>
              <a:t> Semester Speaking Exam\4</a:t>
            </a:r>
            <a:r>
              <a:rPr lang="en-US" sz="3200" baseline="30000" dirty="0"/>
              <a:t>th</a:t>
            </a:r>
            <a:r>
              <a:rPr lang="en-US" sz="3200" dirty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4277710"/>
            <a:ext cx="10353762" cy="151349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1.</a:t>
            </a:r>
            <a:r>
              <a:rPr lang="en-US" b="1" dirty="0">
                <a:effectLst/>
              </a:rPr>
              <a:t> Which app has helped society the most? Which one has hurt society the most?</a:t>
            </a:r>
          </a:p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b="1" dirty="0">
                <a:effectLst/>
              </a:rPr>
              <a:t>How do you think traveling to a lot of different countries changes a person?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257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1</a:t>
            </a:r>
            <a:r>
              <a:rPr lang="en-US" sz="3200" baseline="30000" dirty="0"/>
              <a:t>st</a:t>
            </a:r>
            <a:r>
              <a:rPr lang="en-US" sz="3200" dirty="0"/>
              <a:t> Semester Speaking Exam\4</a:t>
            </a:r>
            <a:r>
              <a:rPr lang="en-US" sz="3200" baseline="30000" dirty="0"/>
              <a:t>th</a:t>
            </a:r>
            <a:r>
              <a:rPr lang="en-US" sz="3200" dirty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3289738"/>
            <a:ext cx="10353762" cy="2501462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4000" dirty="0" smtClean="0"/>
              <a:t>What would be you perfect weekend?</a:t>
            </a:r>
          </a:p>
          <a:p>
            <a:pPr marL="457200" indent="-457200">
              <a:buAutoNum type="arabicPeriod"/>
            </a:pPr>
            <a:r>
              <a:rPr lang="en-US" sz="4000" dirty="0" smtClean="0"/>
              <a:t>What is your favorite number? Why?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05902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1</a:t>
            </a:r>
            <a:r>
              <a:rPr lang="en-US" sz="3600" baseline="30000" dirty="0"/>
              <a:t>st</a:t>
            </a:r>
            <a:r>
              <a:rPr lang="en-US" sz="3600" dirty="0"/>
              <a:t> Semester Speaking Exam\4</a:t>
            </a:r>
            <a:r>
              <a:rPr lang="en-US" sz="3600" baseline="30000" dirty="0"/>
              <a:t>th</a:t>
            </a:r>
            <a:r>
              <a:rPr lang="en-US" sz="3600" dirty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3741682"/>
            <a:ext cx="10353762" cy="204951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sz="2800" b="1" dirty="0">
                <a:effectLst/>
              </a:rPr>
              <a:t>Do you text more or call more? Why?</a:t>
            </a:r>
          </a:p>
          <a:p>
            <a:pPr marL="0" indent="0">
              <a:buNone/>
            </a:pPr>
            <a:r>
              <a:rPr lang="en-US" sz="2800" dirty="0" smtClean="0"/>
              <a:t>2. </a:t>
            </a:r>
            <a:r>
              <a:rPr lang="en-US" sz="2800" b="1" dirty="0">
                <a:effectLst/>
              </a:rPr>
              <a:t>Do you prefer traveling alone or with a group?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9050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1</a:t>
            </a:r>
            <a:r>
              <a:rPr lang="en-US" sz="3200" baseline="30000" dirty="0"/>
              <a:t>st</a:t>
            </a:r>
            <a:r>
              <a:rPr lang="en-US" sz="3200" dirty="0"/>
              <a:t> Semester Speaking Exam\4</a:t>
            </a:r>
            <a:r>
              <a:rPr lang="en-US" sz="3200" baseline="30000" dirty="0"/>
              <a:t>th</a:t>
            </a:r>
            <a:r>
              <a:rPr lang="en-US" sz="3200" dirty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4056992"/>
            <a:ext cx="10353762" cy="173420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sz="2800" b="1" dirty="0">
                <a:effectLst/>
              </a:rPr>
              <a:t>What do you wish your phone could do?</a:t>
            </a:r>
          </a:p>
          <a:p>
            <a:pPr marL="0" indent="0">
              <a:buNone/>
            </a:pPr>
            <a:r>
              <a:rPr lang="en-US" sz="2800" dirty="0" smtClean="0"/>
              <a:t>2. </a:t>
            </a:r>
            <a:r>
              <a:rPr lang="en-US" sz="2800" b="1" dirty="0">
                <a:effectLst/>
              </a:rPr>
              <a:t>What’s the best way to travel? (Plane, car, train, etc.)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288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1</a:t>
            </a:r>
            <a:r>
              <a:rPr lang="en-US" sz="3600" baseline="30000" dirty="0"/>
              <a:t>st</a:t>
            </a:r>
            <a:r>
              <a:rPr lang="en-US" sz="3600" dirty="0"/>
              <a:t> Semester Speaking Exam\4</a:t>
            </a:r>
            <a:r>
              <a:rPr lang="en-US" sz="3600" baseline="30000" dirty="0"/>
              <a:t>th</a:t>
            </a:r>
            <a:r>
              <a:rPr lang="en-US" sz="3600" dirty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4141076"/>
            <a:ext cx="10353762" cy="1650124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sz="2800" dirty="0" smtClean="0"/>
              <a:t>, </a:t>
            </a:r>
            <a:r>
              <a:rPr lang="en-US" sz="2800" b="1" dirty="0">
                <a:effectLst/>
              </a:rPr>
              <a:t>Do you always have to have the latest phone?</a:t>
            </a:r>
          </a:p>
          <a:p>
            <a:pPr marL="0" indent="0">
              <a:buNone/>
            </a:pPr>
            <a:r>
              <a:rPr lang="en-US" sz="2800" dirty="0" smtClean="0"/>
              <a:t>2. </a:t>
            </a:r>
            <a:r>
              <a:rPr lang="en-US" sz="2800" b="1" dirty="0">
                <a:effectLst/>
              </a:rPr>
              <a:t>Where would you like to travel next?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9198739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1</a:t>
            </a:r>
            <a:r>
              <a:rPr lang="en-US" sz="3200" baseline="30000" dirty="0"/>
              <a:t>st</a:t>
            </a:r>
            <a:r>
              <a:rPr lang="en-US" sz="3200" dirty="0"/>
              <a:t> Semester Speaking Exam\4</a:t>
            </a:r>
            <a:r>
              <a:rPr lang="en-US" sz="3200" baseline="30000" dirty="0"/>
              <a:t>th</a:t>
            </a:r>
            <a:r>
              <a:rPr lang="en-US" sz="3200" dirty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0206" y="4035972"/>
            <a:ext cx="11792607" cy="175522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sz="2800" b="1" dirty="0">
                <a:effectLst/>
              </a:rPr>
              <a:t>What is the most annoying thing about your phone?</a:t>
            </a:r>
          </a:p>
          <a:p>
            <a:pPr marL="0" indent="0">
              <a:buNone/>
            </a:pPr>
            <a:r>
              <a:rPr lang="en-US" sz="2800" dirty="0" smtClean="0"/>
              <a:t>2. </a:t>
            </a:r>
            <a:r>
              <a:rPr lang="en-US" sz="2800" b="1" dirty="0">
                <a:effectLst/>
              </a:rPr>
              <a:t>If you opened a restaurant, what kind of food would you serve?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78535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1</a:t>
            </a:r>
            <a:r>
              <a:rPr lang="en-US" sz="3600" baseline="30000" dirty="0"/>
              <a:t>st</a:t>
            </a:r>
            <a:r>
              <a:rPr lang="en-US" sz="3600" dirty="0"/>
              <a:t> Semester Speaking Exam\4</a:t>
            </a:r>
            <a:r>
              <a:rPr lang="en-US" sz="3600" baseline="30000" dirty="0"/>
              <a:t>th</a:t>
            </a:r>
            <a:r>
              <a:rPr lang="en-US" sz="3600" dirty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716" y="3983420"/>
            <a:ext cx="11740055" cy="180777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sz="2800" b="1" dirty="0">
                <a:effectLst/>
              </a:rPr>
              <a:t>How do you feel if you accidentally leave your phone at home?</a:t>
            </a:r>
          </a:p>
          <a:p>
            <a:pPr marL="0" indent="0">
              <a:buNone/>
            </a:pPr>
            <a:r>
              <a:rPr lang="en-US" sz="2800" dirty="0" smtClean="0"/>
              <a:t>2. </a:t>
            </a:r>
            <a:r>
              <a:rPr lang="en-US" sz="2800" b="1" dirty="0">
                <a:effectLst/>
              </a:rPr>
              <a:t>What is the worst restaurant you have ever eaten at?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665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1</a:t>
            </a:r>
            <a:r>
              <a:rPr lang="en-US" sz="3200" baseline="30000" dirty="0"/>
              <a:t>st</a:t>
            </a:r>
            <a:r>
              <a:rPr lang="en-US" sz="3200" dirty="0"/>
              <a:t> Semester Speaking Exam\4</a:t>
            </a:r>
            <a:r>
              <a:rPr lang="en-US" sz="3200" baseline="30000" dirty="0"/>
              <a:t>th</a:t>
            </a:r>
            <a:r>
              <a:rPr lang="en-US" sz="3200" dirty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654" y="4109544"/>
            <a:ext cx="12149960" cy="16816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sz="2800" dirty="0" smtClean="0"/>
              <a:t>. </a:t>
            </a:r>
            <a:r>
              <a:rPr lang="en-US" sz="2800" b="1" dirty="0">
                <a:effectLst/>
              </a:rPr>
              <a:t>What was your first smartphone? How did you feel when you got it?</a:t>
            </a:r>
          </a:p>
          <a:p>
            <a:pPr marL="0" indent="0">
              <a:buNone/>
            </a:pPr>
            <a:r>
              <a:rPr lang="en-US" sz="2800" dirty="0" smtClean="0"/>
              <a:t>2. </a:t>
            </a:r>
            <a:r>
              <a:rPr lang="en-US" sz="2800" b="1" dirty="0">
                <a:effectLst/>
              </a:rPr>
              <a:t>What restaurant do you eat at most?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86909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1</a:t>
            </a:r>
            <a:r>
              <a:rPr lang="en-US" sz="3600" baseline="30000" dirty="0"/>
              <a:t>st</a:t>
            </a:r>
            <a:r>
              <a:rPr lang="en-US" sz="3600" dirty="0"/>
              <a:t> Semester Speaking Exam\4</a:t>
            </a:r>
            <a:r>
              <a:rPr lang="en-US" sz="3600" baseline="30000" dirty="0"/>
              <a:t>th</a:t>
            </a:r>
            <a:r>
              <a:rPr lang="en-US" sz="3600" dirty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4046482"/>
            <a:ext cx="10353762" cy="1744717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dirty="0" smtClean="0"/>
              <a:t>1</a:t>
            </a:r>
            <a:r>
              <a:rPr lang="en-US" dirty="0" smtClean="0"/>
              <a:t>. </a:t>
            </a:r>
            <a:r>
              <a:rPr lang="en-US" sz="3200" b="1" dirty="0">
                <a:effectLst/>
              </a:rPr>
              <a:t>What personal goals do you have?</a:t>
            </a:r>
          </a:p>
          <a:p>
            <a:pPr marL="0" indent="0" algn="ctr">
              <a:buNone/>
            </a:pPr>
            <a:r>
              <a:rPr lang="en-US" sz="3200" dirty="0" smtClean="0"/>
              <a:t>2. </a:t>
            </a:r>
            <a:r>
              <a:rPr lang="en-US" sz="3200" b="1" dirty="0">
                <a:effectLst/>
              </a:rPr>
              <a:t>Do you prefer summer or winter activities?</a:t>
            </a:r>
          </a:p>
          <a:p>
            <a:pPr marL="0" indent="0" algn="ctr"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41033087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1</a:t>
            </a:r>
            <a:r>
              <a:rPr lang="en-US" sz="3200" baseline="30000" dirty="0"/>
              <a:t>st</a:t>
            </a:r>
            <a:r>
              <a:rPr lang="en-US" sz="3200" dirty="0"/>
              <a:t> Semester Speaking Exam\4</a:t>
            </a:r>
            <a:r>
              <a:rPr lang="en-US" sz="3200" baseline="30000" dirty="0"/>
              <a:t>th</a:t>
            </a:r>
            <a:r>
              <a:rPr lang="en-US" sz="3200" dirty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4130566"/>
            <a:ext cx="10353762" cy="1660634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dirty="0" smtClean="0"/>
              <a:t>1. </a:t>
            </a:r>
            <a:r>
              <a:rPr lang="en-US" sz="3200" b="1" dirty="0">
                <a:effectLst/>
              </a:rPr>
              <a:t>What are your goals for the next two years?</a:t>
            </a:r>
          </a:p>
          <a:p>
            <a:pPr marL="0" indent="0" algn="ctr">
              <a:buNone/>
            </a:pPr>
            <a:r>
              <a:rPr lang="en-US" sz="3200" dirty="0" smtClean="0"/>
              <a:t>2. </a:t>
            </a:r>
            <a:r>
              <a:rPr lang="en-US" sz="3200" b="1" dirty="0">
                <a:effectLst/>
              </a:rPr>
              <a:t>Which season are you most active in?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382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1</a:t>
            </a:r>
            <a:r>
              <a:rPr lang="en-US" sz="3600" baseline="30000" dirty="0"/>
              <a:t>st</a:t>
            </a:r>
            <a:r>
              <a:rPr lang="en-US" sz="3600" dirty="0"/>
              <a:t> Semester Speaking Exam\4</a:t>
            </a:r>
            <a:r>
              <a:rPr lang="en-US" sz="3600" baseline="30000" dirty="0"/>
              <a:t>th</a:t>
            </a:r>
            <a:r>
              <a:rPr lang="en-US" sz="3600" dirty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277710"/>
            <a:ext cx="11981793" cy="151349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800" dirty="0" smtClean="0"/>
              <a:t>1. </a:t>
            </a:r>
            <a:r>
              <a:rPr lang="en-US" sz="2800" b="1" dirty="0">
                <a:effectLst/>
              </a:rPr>
              <a:t>What’s the best thing to do on a cold winter day?</a:t>
            </a:r>
          </a:p>
          <a:p>
            <a:pPr marL="0" indent="0" algn="ctr">
              <a:buNone/>
            </a:pPr>
            <a:r>
              <a:rPr lang="en-US" sz="2800" dirty="0" smtClean="0"/>
              <a:t>2. </a:t>
            </a:r>
            <a:r>
              <a:rPr lang="en-US" sz="2800" b="1" dirty="0">
                <a:effectLst/>
              </a:rPr>
              <a:t>What kinds of food do you usually eat on your favorite holiday?</a:t>
            </a:r>
          </a:p>
          <a:p>
            <a:pPr marL="0" indent="0" algn="ctr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33475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1</a:t>
            </a:r>
            <a:r>
              <a:rPr lang="en-US" sz="3200" baseline="30000" dirty="0"/>
              <a:t>st</a:t>
            </a:r>
            <a:r>
              <a:rPr lang="en-US" sz="3200" dirty="0"/>
              <a:t> Semester Speaking Exam\4</a:t>
            </a:r>
            <a:r>
              <a:rPr lang="en-US" sz="3200" baseline="30000" dirty="0"/>
              <a:t>th</a:t>
            </a:r>
            <a:r>
              <a:rPr lang="en-US" sz="3200" dirty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4235668"/>
            <a:ext cx="10353762" cy="15555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/>
              <a:t>1. </a:t>
            </a:r>
            <a:r>
              <a:rPr lang="en-US" sz="2800" b="1" dirty="0">
                <a:effectLst/>
              </a:rPr>
              <a:t>What are some goals you have failed to accomplish?</a:t>
            </a:r>
          </a:p>
          <a:p>
            <a:pPr marL="0" indent="0" algn="ctr">
              <a:buNone/>
            </a:pPr>
            <a:r>
              <a:rPr lang="en-US" sz="2800" dirty="0" smtClean="0"/>
              <a:t>2. </a:t>
            </a:r>
            <a:r>
              <a:rPr lang="en-US" sz="2800" b="1" dirty="0">
                <a:effectLst/>
              </a:rPr>
              <a:t>What do you think of online education?</a:t>
            </a:r>
          </a:p>
          <a:p>
            <a:pPr marL="0" indent="0" algn="ctr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161768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1</a:t>
            </a:r>
            <a:r>
              <a:rPr lang="en-US" sz="3200" baseline="30000" dirty="0"/>
              <a:t>st</a:t>
            </a:r>
            <a:r>
              <a:rPr lang="en-US" sz="3200" dirty="0"/>
              <a:t> Semester Speaking Exam\4</a:t>
            </a:r>
            <a:r>
              <a:rPr lang="en-US" sz="3200" baseline="30000" dirty="0"/>
              <a:t>th</a:t>
            </a:r>
            <a:r>
              <a:rPr lang="en-US" sz="3200" dirty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3678620"/>
            <a:ext cx="10353762" cy="2112579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4000" dirty="0" smtClean="0"/>
              <a:t>What are you going to do this weekend?</a:t>
            </a:r>
          </a:p>
          <a:p>
            <a:pPr marL="457200" indent="-457200">
              <a:buAutoNum type="arabicPeriod"/>
            </a:pPr>
            <a:r>
              <a:rPr lang="en-US" sz="4000" dirty="0" smtClean="0"/>
              <a:t>What is the most useful thing you own?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2841970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1</a:t>
            </a:r>
            <a:r>
              <a:rPr lang="en-US" sz="3600" baseline="30000" dirty="0"/>
              <a:t>st</a:t>
            </a:r>
            <a:r>
              <a:rPr lang="en-US" sz="3600" dirty="0"/>
              <a:t> Semester Speaking Exam\4</a:t>
            </a:r>
            <a:r>
              <a:rPr lang="en-US" sz="3600" baseline="30000" dirty="0"/>
              <a:t>th</a:t>
            </a:r>
            <a:r>
              <a:rPr lang="en-US" sz="3600" dirty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4319752"/>
            <a:ext cx="10353762" cy="1471448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dirty="0" smtClean="0"/>
              <a:t>1. </a:t>
            </a:r>
            <a:r>
              <a:rPr lang="en-US" sz="2800" b="1" dirty="0">
                <a:effectLst/>
              </a:rPr>
              <a:t>How has the education you received changed your life?</a:t>
            </a:r>
          </a:p>
          <a:p>
            <a:pPr marL="0" indent="0" algn="ctr">
              <a:buNone/>
            </a:pPr>
            <a:r>
              <a:rPr lang="en-US" sz="2800" dirty="0" smtClean="0"/>
              <a:t>2. </a:t>
            </a:r>
            <a:r>
              <a:rPr lang="en-US" sz="2800" b="1" dirty="0">
                <a:effectLst/>
              </a:rPr>
              <a:t>What foods do you absolutely hate?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109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1</a:t>
            </a:r>
            <a:r>
              <a:rPr lang="en-US" sz="3200" baseline="30000" dirty="0"/>
              <a:t>st</a:t>
            </a:r>
            <a:r>
              <a:rPr lang="en-US" sz="3200" dirty="0"/>
              <a:t> Semester Speaking Exam\4</a:t>
            </a:r>
            <a:r>
              <a:rPr lang="en-US" sz="3200" baseline="30000" dirty="0"/>
              <a:t>th</a:t>
            </a:r>
            <a:r>
              <a:rPr lang="en-US" sz="3200" dirty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069" y="3699640"/>
            <a:ext cx="10689488" cy="2091559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3600" dirty="0" smtClean="0"/>
              <a:t>What is your favorite way to waste time?</a:t>
            </a:r>
          </a:p>
          <a:p>
            <a:pPr marL="457200" indent="-457200">
              <a:buAutoNum type="arabicPeriod"/>
            </a:pPr>
            <a:r>
              <a:rPr lang="en-US" sz="3600" dirty="0" smtClean="0"/>
              <a:t>What do you think of tattoos? Do you have any?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515758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1</a:t>
            </a:r>
            <a:r>
              <a:rPr lang="en-US" sz="3200" baseline="30000" dirty="0"/>
              <a:t>st</a:t>
            </a:r>
            <a:r>
              <a:rPr lang="en-US" sz="3200" dirty="0"/>
              <a:t> Semester Speaking Exam\4</a:t>
            </a:r>
            <a:r>
              <a:rPr lang="en-US" sz="3200" baseline="30000" dirty="0"/>
              <a:t>th</a:t>
            </a:r>
            <a:r>
              <a:rPr lang="en-US" sz="3200" dirty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572" y="3825766"/>
            <a:ext cx="12118427" cy="1965434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800" dirty="0" smtClean="0"/>
              <a:t>Do you have any pets? What are they or their names?</a:t>
            </a:r>
          </a:p>
          <a:p>
            <a:pPr marL="457200" indent="-457200">
              <a:buAutoNum type="arabicPeriod"/>
            </a:pPr>
            <a:r>
              <a:rPr lang="en-US" sz="2800" dirty="0" smtClean="0"/>
              <a:t>Where did you go last weekend? What did you do last weekend?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544928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1</a:t>
            </a:r>
            <a:r>
              <a:rPr lang="en-US" sz="3200" baseline="30000" dirty="0"/>
              <a:t>st</a:t>
            </a:r>
            <a:r>
              <a:rPr lang="en-US" sz="3200" dirty="0"/>
              <a:t> Semester Speaking Exam\4</a:t>
            </a:r>
            <a:r>
              <a:rPr lang="en-US" sz="3200" baseline="30000" dirty="0"/>
              <a:t>th</a:t>
            </a:r>
            <a:r>
              <a:rPr lang="en-US" sz="3200" dirty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3720662"/>
            <a:ext cx="10353762" cy="2070538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3200" dirty="0" smtClean="0"/>
              <a:t>What is something popular now that annoys you?</a:t>
            </a:r>
          </a:p>
          <a:p>
            <a:pPr marL="457200" indent="-457200">
              <a:buAutoNum type="arabicPeriod"/>
            </a:pPr>
            <a:r>
              <a:rPr lang="en-US" sz="3200" dirty="0" smtClean="0"/>
              <a:t>What do you do when you hang out with friends?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020230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1</a:t>
            </a:r>
            <a:r>
              <a:rPr lang="en-US" sz="3200" baseline="30000" dirty="0"/>
              <a:t>st</a:t>
            </a:r>
            <a:r>
              <a:rPr lang="en-US" sz="3200" dirty="0"/>
              <a:t> Semester Speaking Exam\4</a:t>
            </a:r>
            <a:r>
              <a:rPr lang="en-US" sz="3200" baseline="30000" dirty="0"/>
              <a:t>th</a:t>
            </a:r>
            <a:r>
              <a:rPr lang="en-US" sz="3200" dirty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2662" y="3510454"/>
            <a:ext cx="11330152" cy="2280745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2800" dirty="0" smtClean="0"/>
              <a:t>Who is your oldest friend? Where did you meet her\him?</a:t>
            </a:r>
          </a:p>
          <a:p>
            <a:pPr marL="457200" indent="-457200">
              <a:buAutoNum type="arabicPeriod"/>
            </a:pPr>
            <a:r>
              <a:rPr lang="en-US" sz="2800" dirty="0" smtClean="0"/>
              <a:t>What is the best/worst thing about your college or department?</a:t>
            </a:r>
          </a:p>
        </p:txBody>
      </p:sp>
    </p:spTree>
    <p:extLst>
      <p:ext uri="{BB962C8B-B14F-4D97-AF65-F5344CB8AC3E}">
        <p14:creationId xmlns:p14="http://schemas.microsoft.com/office/powerpoint/2010/main" val="242552862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1</a:t>
            </a:r>
            <a:r>
              <a:rPr lang="en-US" sz="3200" baseline="30000" dirty="0"/>
              <a:t>st</a:t>
            </a:r>
            <a:r>
              <a:rPr lang="en-US" sz="3200" dirty="0"/>
              <a:t> Semester Speaking Exam\4</a:t>
            </a:r>
            <a:r>
              <a:rPr lang="en-US" sz="3200" baseline="30000" dirty="0"/>
              <a:t>th</a:t>
            </a:r>
            <a:r>
              <a:rPr lang="en-US" sz="3200" dirty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24" y="3752192"/>
            <a:ext cx="11866179" cy="2039007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sz="2800" dirty="0" smtClean="0"/>
              <a:t>What were you really into when you were a kid?</a:t>
            </a:r>
          </a:p>
          <a:p>
            <a:pPr marL="0" indent="0">
              <a:buNone/>
            </a:pPr>
            <a:r>
              <a:rPr lang="en-US" sz="2800" dirty="0" smtClean="0"/>
              <a:t>2. If you could have any animal as a pet, what animal would you choose?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091523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742332"/>
      </a:dk2>
      <a:lt2>
        <a:srgbClr val="EE91A0"/>
      </a:lt2>
      <a:accent1>
        <a:srgbClr val="E03754"/>
      </a:accent1>
      <a:accent2>
        <a:srgbClr val="E86C2E"/>
      </a:accent2>
      <a:accent3>
        <a:srgbClr val="DAB250"/>
      </a:accent3>
      <a:accent4>
        <a:srgbClr val="60C4AA"/>
      </a:accent4>
      <a:accent5>
        <a:srgbClr val="51A9DB"/>
      </a:accent5>
      <a:accent6>
        <a:srgbClr val="976AC9"/>
      </a:accent6>
      <a:hlink>
        <a:srgbClr val="D5445E"/>
      </a:hlink>
      <a:folHlink>
        <a:srgbClr val="E17C8E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6B2E858E-683F-40D9-B4CB-284D097F3AC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240</TotalTime>
  <Words>1165</Words>
  <Application>Microsoft Office PowerPoint</Application>
  <PresentationFormat>Widescreen</PresentationFormat>
  <Paragraphs>120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4" baseType="lpstr">
      <vt:lpstr>Arial</vt:lpstr>
      <vt:lpstr>Bookman Old Style</vt:lpstr>
      <vt:lpstr>Rockwell</vt:lpstr>
      <vt:lpstr>Damask</vt:lpstr>
      <vt:lpstr>1st Semester Speaking Exam\4th Class</vt:lpstr>
      <vt:lpstr>1st Semester Speaking Exam\4th Class</vt:lpstr>
      <vt:lpstr>1st Semester Speaking Exam\4th Class</vt:lpstr>
      <vt:lpstr>1st Semester Speaking Exam\4th Class</vt:lpstr>
      <vt:lpstr>1st Semester Speaking Exam\4th Class</vt:lpstr>
      <vt:lpstr>1st Semester Speaking Exam\4th Class</vt:lpstr>
      <vt:lpstr>1st Semester Speaking Exam\4th Class</vt:lpstr>
      <vt:lpstr>1st Semester Speaking Exam\4th Class</vt:lpstr>
      <vt:lpstr>1st Semester Speaking Exam\4th Class</vt:lpstr>
      <vt:lpstr>1st Semester Speaking Exam\4th Class</vt:lpstr>
      <vt:lpstr>1st Semester Speaking Exam\4th Class</vt:lpstr>
      <vt:lpstr>1st Semester Speaking Exam\4th Class</vt:lpstr>
      <vt:lpstr>1st Semester Speaking Exam\4th Class</vt:lpstr>
      <vt:lpstr>1st Semester Speaking Exam\4th Class</vt:lpstr>
      <vt:lpstr>1st Semester Speaking Exam\4th Class</vt:lpstr>
      <vt:lpstr>1st Semester Speaking Exam\4th Class</vt:lpstr>
      <vt:lpstr>1st Semester Speaking Exam\4th Class</vt:lpstr>
      <vt:lpstr>1st Semester Speaking Exam\4th Class</vt:lpstr>
      <vt:lpstr>1st Semester Speaking Exam\4th Class</vt:lpstr>
      <vt:lpstr>1st Semester Speaking Exam\4th Class</vt:lpstr>
      <vt:lpstr>1st Semester Speaking Exam\4th Class</vt:lpstr>
      <vt:lpstr>1st Semester Speaking Exam\4th Class</vt:lpstr>
      <vt:lpstr>1st Semester Speaking Exam\4th Class</vt:lpstr>
      <vt:lpstr>1st Semester Speaking Exam\4th Class</vt:lpstr>
      <vt:lpstr>1st Semester Speaking Exam\4th Class</vt:lpstr>
      <vt:lpstr>1st Semester Speaking Exam\4th Class</vt:lpstr>
      <vt:lpstr>1st Semester Speaking Exam\4th Class</vt:lpstr>
      <vt:lpstr>1st Semester Speaking Exam\4th Class</vt:lpstr>
      <vt:lpstr>1st Semester Speaking Exam\4th Class</vt:lpstr>
      <vt:lpstr>1st Semester Speaking Exam\4th Class</vt:lpstr>
      <vt:lpstr>1st Semester Speaking Exam\4th Class</vt:lpstr>
      <vt:lpstr>1st Semester Speaking Exam\4th Class</vt:lpstr>
      <vt:lpstr>1st Semester Speaking Exam\4th Class</vt:lpstr>
      <vt:lpstr>1st Semester Speaking Exam\4th Class</vt:lpstr>
      <vt:lpstr>1st Semester Speaking Exam\4th Class</vt:lpstr>
      <vt:lpstr>1st Semester Speaking Exam\4th Class</vt:lpstr>
      <vt:lpstr>1st Semester Speaking Exam\4th Class</vt:lpstr>
      <vt:lpstr>1st Semester Speaking Exam\4th Class</vt:lpstr>
      <vt:lpstr>1st Semester Speaking Exam\4th Class</vt:lpstr>
      <vt:lpstr>1st Semester Speaking Exam\4th Class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Semester Speaking Exam </dc:title>
  <dc:creator>ALAA1981</dc:creator>
  <cp:lastModifiedBy>ALAA1981</cp:lastModifiedBy>
  <cp:revision>125</cp:revision>
  <dcterms:created xsi:type="dcterms:W3CDTF">2021-12-17T10:36:15Z</dcterms:created>
  <dcterms:modified xsi:type="dcterms:W3CDTF">2021-12-19T10:38:50Z</dcterms:modified>
</cp:coreProperties>
</file>